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on" pitchFamily="2" charset="0"/>
      <p:regular r:id="rId11"/>
    </p:embeddedFon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21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7.svg"/><Relationship Id="rId7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0861334" y="4598030"/>
            <a:ext cx="15304372" cy="15304372"/>
          </a:xfrm>
          <a:custGeom>
            <a:avLst/>
            <a:gdLst/>
            <a:ahLst/>
            <a:cxnLst/>
            <a:rect l="l" t="t" r="r" b="b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1911889" y="5417287"/>
            <a:ext cx="9629812" cy="1818800"/>
            <a:chOff x="0" y="0"/>
            <a:chExt cx="2109677" cy="3984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9677" cy="398459"/>
            </a:xfrm>
            <a:custGeom>
              <a:avLst/>
              <a:gdLst/>
              <a:ahLst/>
              <a:cxnLst/>
              <a:rect l="l" t="t" r="r" b="b"/>
              <a:pathLst>
                <a:path w="2109677" h="398459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5704" y="1189619"/>
            <a:ext cx="1581549" cy="158154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93209" y="1612729"/>
            <a:ext cx="729980" cy="735328"/>
          </a:xfrm>
          <a:custGeom>
            <a:avLst/>
            <a:gdLst/>
            <a:ahLst/>
            <a:cxnLst/>
            <a:rect l="l" t="t" r="r" b="b"/>
            <a:pathLst>
              <a:path w="729980" h="735328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614590" y="3565108"/>
            <a:ext cx="5859013" cy="196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POVERTY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2315" y="5270592"/>
            <a:ext cx="6989220" cy="196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ESTIMATION</a:t>
            </a:r>
          </a:p>
        </p:txBody>
      </p:sp>
      <p:sp>
        <p:nvSpPr>
          <p:cNvPr id="23" name="Freeform 23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4864" y="4847745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7536132" y="1346516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929638" y="-161925"/>
            <a:ext cx="9347289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673897" y="2244875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6410" y="1818259"/>
            <a:ext cx="3421812" cy="887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4931" y="1846834"/>
            <a:ext cx="12400846" cy="118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Develop a machine learning model to estimate poverty status based on socio-economic indicators.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864" y="3811123"/>
            <a:ext cx="2399214" cy="88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SCOPE: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7250" y="3839698"/>
            <a:ext cx="10063475" cy="238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Data preprocessing and cleaning.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Exploratory Data Analysis (EDA).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Building and evaluating predictive models.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3428B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88222" y="6522590"/>
            <a:ext cx="3928478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OUTCOME: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16700" y="6551165"/>
            <a:ext cx="7469625" cy="178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 Classification of regions as "poor" or "non-poor" using a threshold-based approach.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90314" y="2282880"/>
            <a:ext cx="10827637" cy="1962678"/>
            <a:chOff x="0" y="0"/>
            <a:chExt cx="2580798" cy="467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4600" y="577532"/>
            <a:ext cx="5149654" cy="171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DATASET 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2362277" y="4693221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54600" y="2521057"/>
            <a:ext cx="6524717" cy="171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OVERWIEV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504778" y="297267"/>
            <a:ext cx="3544222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SOURCE: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66471" y="1298859"/>
            <a:ext cx="8670139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4229" lvl="1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Provided socio-economic dataset.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04778" y="2197207"/>
            <a:ext cx="4989659" cy="88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57056" y="3236660"/>
            <a:ext cx="8670139" cy="298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Poverty rates for 2001 and 2011.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Various socio-economic indicators (e.g., literacy rate, employment levels).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504778" y="6122309"/>
            <a:ext cx="4611792" cy="88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44929" y="7323688"/>
            <a:ext cx="8447484" cy="238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Missing values.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Encoding categorical variables.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Normalizing data for model input.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6358" y="649598"/>
            <a:ext cx="10518524" cy="126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PROCESSING STEPS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819309"/>
            <a:ext cx="18288000" cy="538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Data Cleaning: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Handled missing values using median imputation for numeric columns.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Feature Engineering: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Created binary target variable (poverty_status) based on a 20% threshold for poverty rates.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Encoded categorical variables using one-hot encoding.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Feature Scaling: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Applied standardization to normalize feature values for Random Forest.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3428B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8347" y="4293879"/>
            <a:ext cx="22247141" cy="3988752"/>
            <a:chOff x="0" y="0"/>
            <a:chExt cx="5302669" cy="950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7955188" y="3958094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561158" y="870545"/>
            <a:ext cx="1042965" cy="104296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55188" y="1149568"/>
            <a:ext cx="481391" cy="484918"/>
          </a:xfrm>
          <a:custGeom>
            <a:avLst/>
            <a:gdLst/>
            <a:ahLst/>
            <a:cxnLst/>
            <a:rect l="l" t="t" r="r" b="b"/>
            <a:pathLst>
              <a:path w="481391" h="484918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329344" y="660436"/>
            <a:ext cx="3518635" cy="3518635"/>
          </a:xfrm>
          <a:custGeom>
            <a:avLst/>
            <a:gdLst/>
            <a:ahLst/>
            <a:cxnLst/>
            <a:rect l="l" t="t" r="r" b="b"/>
            <a:pathLst>
              <a:path w="3518635" h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487975" y="6523313"/>
            <a:ext cx="5794139" cy="5794139"/>
          </a:xfrm>
          <a:custGeom>
            <a:avLst/>
            <a:gdLst/>
            <a:ahLst/>
            <a:cxnLst/>
            <a:rect l="l" t="t" r="r" b="b"/>
            <a:pathLst>
              <a:path w="5794139" h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310818" y="2100618"/>
            <a:ext cx="9666363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MODELING APPROACH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73217" y="1212632"/>
            <a:ext cx="1908999" cy="35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sz="2041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Liceria Tech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86268" y="4341751"/>
            <a:ext cx="15554472" cy="424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 Regression: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Suitable for binary classification.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trained on unscaled features.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Evaluated using metrics like accuracy, confusion matrix, and classification report.</a:t>
            </a:r>
          </a:p>
          <a:p>
            <a:pPr marL="647702" lvl="1" indent="-323851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 Forest Classifier: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Leveraged feature importance.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trained on scaled features for better performance.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68364" y="3485946"/>
            <a:ext cx="10827637" cy="1855220"/>
            <a:chOff x="0" y="0"/>
            <a:chExt cx="2580798" cy="442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42197"/>
            </a:xfrm>
            <a:custGeom>
              <a:avLst/>
              <a:gdLst/>
              <a:ahLst/>
              <a:cxnLst/>
              <a:rect l="l" t="t" r="r" b="b"/>
              <a:pathLst>
                <a:path w="2580798" h="442197">
                  <a:moveTo>
                    <a:pt x="0" y="0"/>
                  </a:moveTo>
                  <a:lnTo>
                    <a:pt x="2580798" y="0"/>
                  </a:lnTo>
                  <a:lnTo>
                    <a:pt x="2580798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480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674746" y="1363618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53312" y="2516233"/>
            <a:ext cx="7640639" cy="595969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741896" y="1972570"/>
            <a:ext cx="3921741" cy="157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KEY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41896" y="3762171"/>
            <a:ext cx="6524717" cy="157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FINDINGS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927" y="5598383"/>
            <a:ext cx="9385385" cy="418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High-performing features identified through Random Forest importance.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 provided interpretable coefficients.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Imbalanced data or threshold sensitivity may impact model performance.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83746" y="64770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9000"/>
          </a:blip>
          <a:srcRect/>
          <a:stretch>
            <a:fillRect/>
          </a:stretch>
        </p:blipFill>
        <p:spPr>
          <a:xfrm>
            <a:off x="1279153" y="1913509"/>
            <a:ext cx="7287857" cy="244143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8778064" y="3609059"/>
            <a:ext cx="121078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4268488" y="-276452"/>
            <a:ext cx="5077990" cy="50779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382286" y="1247365"/>
            <a:ext cx="5435815" cy="5805239"/>
          </a:xfrm>
          <a:custGeom>
            <a:avLst/>
            <a:gdLst/>
            <a:ahLst/>
            <a:cxnLst/>
            <a:rect l="l" t="t" r="r" b="b"/>
            <a:pathLst>
              <a:path w="5435815" h="5805239">
                <a:moveTo>
                  <a:pt x="0" y="0"/>
                </a:moveTo>
                <a:lnTo>
                  <a:pt x="5435814" y="0"/>
                </a:lnTo>
                <a:lnTo>
                  <a:pt x="5435814" y="5805239"/>
                </a:lnTo>
                <a:lnTo>
                  <a:pt x="0" y="5805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95612" y="2100618"/>
            <a:ext cx="9666363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0214" y="4963463"/>
            <a:ext cx="10670114" cy="298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Missing data required imputation.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Threshold selection for poverty status may not generalize well.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428BA"/>
                </a:solidFill>
                <a:latin typeface="Canva Sans"/>
                <a:ea typeface="Canva Sans"/>
                <a:cs typeface="Canva Sans"/>
                <a:sym typeface="Canva Sans"/>
              </a:rPr>
              <a:t>Limited by the features available in the dataset.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3428B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18325" y="-3889252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53703" y="565445"/>
            <a:ext cx="11784860" cy="1298716"/>
            <a:chOff x="0" y="0"/>
            <a:chExt cx="2808955" cy="3095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08955" cy="309553"/>
            </a:xfrm>
            <a:custGeom>
              <a:avLst/>
              <a:gdLst/>
              <a:ahLst/>
              <a:cxnLst/>
              <a:rect l="l" t="t" r="r" b="b"/>
              <a:pathLst>
                <a:path w="2808955" h="309553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08955" cy="347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36184" y="5596921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573744" y="651170"/>
            <a:ext cx="6700964" cy="126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flipH="1">
            <a:off x="239410" y="2106468"/>
            <a:ext cx="3240285" cy="155533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flipH="1">
            <a:off x="6333459" y="5974927"/>
            <a:ext cx="3240285" cy="1555337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057151" y="2817461"/>
            <a:ext cx="8834297" cy="358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Successfully built models to estimate poverty status.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Demonstrated the impact of preprocessing on model performance.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9570" y="5269548"/>
            <a:ext cx="22247141" cy="3988752"/>
            <a:chOff x="0" y="0"/>
            <a:chExt cx="5302669" cy="950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3017" y="2427284"/>
            <a:ext cx="5077990" cy="50779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38572" y="1605667"/>
            <a:ext cx="2147544" cy="21475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679217" y="2834119"/>
            <a:ext cx="8592580" cy="243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281</Words>
  <Application>Microsoft Office PowerPoint</Application>
  <PresentationFormat>Custom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Anton</vt:lpstr>
      <vt:lpstr>Calibri</vt:lpstr>
      <vt:lpstr>Arial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Modern Animated Computer Science Presentation</dc:title>
  <dc:creator>Anil Kumar</dc:creator>
  <cp:lastModifiedBy>anil sheel</cp:lastModifiedBy>
  <cp:revision>3</cp:revision>
  <dcterms:created xsi:type="dcterms:W3CDTF">2006-08-16T00:00:00Z</dcterms:created>
  <dcterms:modified xsi:type="dcterms:W3CDTF">2024-11-20T14:28:41Z</dcterms:modified>
  <dc:identifier>DAGXBf22Qpk</dc:identifier>
</cp:coreProperties>
</file>